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60" r:id="rId5"/>
    <p:sldId id="262" r:id="rId6"/>
    <p:sldId id="265" r:id="rId7"/>
    <p:sldId id="267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6" r:id="rId19"/>
    <p:sldId id="280" r:id="rId20"/>
    <p:sldId id="28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72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319607-7500-4F15-8675-D64A51F5C7CB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E15AB6-404A-4BDA-9917-A609E026B9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929090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ОБРАЗ НИЗАМИ ГЯНДЖЕВИ В</a:t>
            </a:r>
            <a:br>
              <a:rPr lang="ru-RU" sz="4400" b="1" i="1" dirty="0" smtClean="0"/>
            </a:br>
            <a:r>
              <a:rPr lang="ru-RU" sz="4400" b="1" i="1" dirty="0" smtClean="0"/>
              <a:t>    СКУЛЬПТУРНЫХ РАБОТАХ</a:t>
            </a:r>
            <a:br>
              <a:rPr lang="ru-RU" sz="4400" b="1" i="1" dirty="0" smtClean="0"/>
            </a:br>
            <a:r>
              <a:rPr lang="ru-RU" sz="4400" b="1" i="1" dirty="0" smtClean="0"/>
              <a:t>         АЗЕРБАЙДЖАНСКИХ </a:t>
            </a:r>
            <a:br>
              <a:rPr lang="ru-RU" sz="4400" b="1" i="1" dirty="0" smtClean="0"/>
            </a:br>
            <a:r>
              <a:rPr lang="ru-RU" sz="4400" b="1" i="1" dirty="0" smtClean="0"/>
              <a:t>               ХУДОЖНИКОВ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143512"/>
            <a:ext cx="6429420" cy="171448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Работа выполнена студенткой  1 курса НОУ СПО «Ижевский кооперативный техникум экономики, управления и права </a:t>
            </a:r>
            <a:r>
              <a:rPr lang="ru-RU" sz="2000" i="1" dirty="0" err="1" smtClean="0"/>
              <a:t>Удмуртпотребсоюза</a:t>
            </a:r>
            <a:r>
              <a:rPr lang="ru-RU" sz="2000" i="1" dirty="0" smtClean="0"/>
              <a:t>» </a:t>
            </a:r>
            <a:r>
              <a:rPr lang="ru-RU" sz="2000" i="1" dirty="0" err="1" smtClean="0"/>
              <a:t>Вилесовой</a:t>
            </a:r>
            <a:r>
              <a:rPr lang="ru-RU" sz="2000" i="1" dirty="0" smtClean="0"/>
              <a:t> Ксенией.</a:t>
            </a:r>
            <a:endParaRPr lang="ru-RU" sz="2000" i="1" dirty="0"/>
          </a:p>
        </p:txBody>
      </p:sp>
      <p:pic>
        <p:nvPicPr>
          <p:cNvPr id="1029" name="Picture 5" descr="C:\Users\user\Desktop\Памятник_Низами_Гянджеви_в_Санкт-Петербург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1682770" cy="228509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786454"/>
            <a:ext cx="4700590" cy="1071546"/>
          </a:xfrm>
        </p:spPr>
        <p:txBody>
          <a:bodyPr/>
          <a:lstStyle/>
          <a:p>
            <a:r>
              <a:rPr lang="ru-RU" sz="2400" i="1" dirty="0" smtClean="0"/>
              <a:t>  Памятник Низами в  БАКУ</a:t>
            </a:r>
            <a:br>
              <a:rPr lang="ru-RU" sz="2400" i="1" dirty="0" smtClean="0"/>
            </a:br>
            <a:r>
              <a:rPr lang="ru-RU" dirty="0" smtClean="0"/>
              <a:t>    </a:t>
            </a:r>
            <a:r>
              <a:rPr lang="ru-RU" b="0" i="1" dirty="0" smtClean="0"/>
              <a:t>скульптор  Ф.Г. Абдурахманов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3400420" cy="507209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Справедливость твоя украшает сверкающий трон.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Если ты справедлив, вечно будет незыблемым он.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</a:t>
            </a:r>
            <a:r>
              <a:rPr lang="ru-RU" sz="2000" b="1" i="1" dirty="0" smtClean="0">
                <a:solidFill>
                  <a:schemeClr val="tx1"/>
                </a:solidFill>
              </a:rPr>
              <a:t>«Сокровищница тайн»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user\Desktop\Pamytanik_nizami_bak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285728"/>
            <a:ext cx="3984652" cy="542928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786454"/>
            <a:ext cx="4843466" cy="107154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НУШЕРИВАН И БЕСЕДЫ СОВ из поэмы «СОКРОВИЩНИЦА ТАЙН»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357166"/>
            <a:ext cx="3500462" cy="6215106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И, услышав про то,                  что предвидели хищные совы, 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Застонал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Нуширван</a:t>
            </a:r>
            <a:r>
              <a:rPr lang="ru-RU" sz="2400" b="1" i="1" dirty="0" smtClean="0">
                <a:solidFill>
                  <a:schemeClr val="tx1"/>
                </a:solidFill>
              </a:rPr>
              <a:t>,                  к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предвещеньям</a:t>
            </a:r>
            <a:r>
              <a:rPr lang="ru-RU" sz="2400" b="1" i="1" dirty="0" smtClean="0">
                <a:solidFill>
                  <a:schemeClr val="tx1"/>
                </a:solidFill>
              </a:rPr>
              <a:t> таким не готовый. 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Он заплакал навзрыд, - он, всегдашний любимец удач.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За безжалостным гнётом не вечно ли следует плач?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Все с рабочего стола\Техникум, материалы для работы\Низами\673px-Барельеф_Нушеривана_и_беседы_сов_на_памятнике_Низами_в_Ба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248" y="285728"/>
            <a:ext cx="4500594" cy="535785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715016"/>
            <a:ext cx="4772028" cy="114298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ФАРХАД НА ГОРЕ БИСИТУН  В ПОЭМЕ «ХОСРОВ И ШИРИН»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285728"/>
            <a:ext cx="3714744" cy="628654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Одной рукой вздымал он, словно глину, камень,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Другой бил камнем в грудь, скрывающую пламень.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Вонзилась в грудь любовь; он видел светлый мир.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Что идол каменный! Ведь перед ним – кумир!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Все с рабочего стола\Техникум, материалы для работы\Низами\659px-Барельеф_Фархада_на_памятнике_Низами_в_Ба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7166"/>
            <a:ext cx="5000661" cy="521497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6000768"/>
            <a:ext cx="4057648" cy="857232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ЛЕЙЛИ И МЕДЖНУН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357166"/>
            <a:ext cx="3714744" cy="6500834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tx1"/>
                </a:solidFill>
              </a:rPr>
              <a:t>Лейли</a:t>
            </a:r>
            <a:r>
              <a:rPr lang="ru-RU" sz="2400" b="1" i="1" dirty="0" smtClean="0">
                <a:solidFill>
                  <a:schemeClr val="tx1"/>
                </a:solidFill>
              </a:rPr>
              <a:t> молчала,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Кейс был тоже нем,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Но тайна их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известна стала всем.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Так спрятанного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мускуса зерно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Сладчайший запах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выдаст все равно,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Так предрассветный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дерзкий ветерок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Чадры  приподымает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уголок.</a:t>
            </a:r>
          </a:p>
          <a:p>
            <a:endParaRPr lang="ru-RU" dirty="0"/>
          </a:p>
        </p:txBody>
      </p:sp>
      <p:pic>
        <p:nvPicPr>
          <p:cNvPr id="5" name="Picture 2" descr="C:\Users\user\Desktop\Все с рабочего стола\Техникум, материалы для работы\Низами\643px-Барельеф_Лейли_и_Меджнуна_на_памятнике_Низами_в_Ба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5072099" cy="542928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5786454"/>
            <a:ext cx="5286380" cy="107154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БАХРАМ ГУР УБИВАЕТ ДРАКОНА. ПОЭМА «СЕМЬ КРАСАВИЦ»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4000496" cy="6429396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На скаку, в пылу охоты      он копьё метал,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На скаку в кольцо копьём он метко попадал…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Всё, что в поле на охоте взгляд его влекло,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От летящих стрел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Бахрама</a:t>
            </a:r>
            <a:r>
              <a:rPr lang="ru-RU" sz="2400" b="1" i="1" dirty="0" smtClean="0">
                <a:solidFill>
                  <a:schemeClr val="tx1"/>
                </a:solidFill>
              </a:rPr>
              <a:t> скрыться не могло…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Все с рабочего стола\Техникум, материалы для работы\Низами\631px-Барельеф_Бахрам_Гура_на_памятнике_Низами_в_Ба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643471" cy="550072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86454"/>
            <a:ext cx="7929618" cy="107154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ИСКАНДЕР И НУШАБЕ . ПОЭМА «ИСКАНДЕР - НАМЕ»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Барельеф_Искандера_и_Нушабе_на_памятнике_Низами_в_Бак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143536" cy="550072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000768"/>
            <a:ext cx="8272490" cy="85723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ПАМЯТНИК НИЗАМИ в </a:t>
            </a:r>
            <a:r>
              <a:rPr lang="ru-RU" sz="2400" b="1" i="1" dirty="0" err="1" smtClean="0"/>
              <a:t>Леонтьевском</a:t>
            </a:r>
            <a:r>
              <a:rPr lang="ru-RU" sz="2400" b="1" i="1" dirty="0" smtClean="0"/>
              <a:t> переулке..</a:t>
            </a:r>
            <a:r>
              <a:rPr lang="ru-RU" sz="2400" b="1" i="1" dirty="0" err="1" smtClean="0"/>
              <a:t>МосквА</a:t>
            </a:r>
            <a:r>
              <a:rPr lang="ru-RU" sz="2400" b="1" i="1" dirty="0" smtClean="0"/>
              <a:t>   </a:t>
            </a:r>
            <a:r>
              <a:rPr lang="ru-RU" sz="2000" i="1" dirty="0" smtClean="0"/>
              <a:t>СКУЛЬПТОРЫ Т. ЗЕЙНАЛОВ и Э. ЗЕЙНАЛОВ.</a:t>
            </a:r>
            <a:endParaRPr lang="ru-RU" sz="2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C:\Users\user\Desktop\5081b2a8e3f3f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7166"/>
            <a:ext cx="3929089" cy="550072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8" name="Picture 5" descr="C:\Users\user\Desktop\5081b2aa79eb5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000109"/>
            <a:ext cx="4291012" cy="400052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857892"/>
            <a:ext cx="7000924" cy="1000108"/>
          </a:xfrm>
        </p:spPr>
        <p:txBody>
          <a:bodyPr/>
          <a:lstStyle/>
          <a:p>
            <a:r>
              <a:rPr lang="ru-RU" sz="2400" i="1" dirty="0" smtClean="0"/>
              <a:t>ПАМЯТНИК НИЗАМИ В САНКТ – ПЕТЕРБУРГЕ</a:t>
            </a:r>
            <a:r>
              <a:rPr lang="ru-RU" i="1" dirty="0" smtClean="0"/>
              <a:t>. </a:t>
            </a:r>
            <a:r>
              <a:rPr lang="ru-RU" b="0" i="1" dirty="0" smtClean="0"/>
              <a:t>СКУЛЬПТОР  ГЕРУШ БАБАЕВ.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Памятник_Низами_Гянджеви_в_Санкт-Петербург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333905" cy="550072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1026" name="Picture 2" descr="C:\Users\user\Desktop\Все с рабочего стола\Техникум, материалы для работы\Низами\Низами все фоты\0_896db_9924f90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022720" cy="550072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857892"/>
            <a:ext cx="4357718" cy="1000108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ПАМЯТНИК  В  ЧЕБОКСАРАХ  </a:t>
            </a:r>
            <a:r>
              <a:rPr lang="ru-RU" b="0" i="1" dirty="0" smtClean="0"/>
              <a:t>автор -  Омар Эльдаров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714356"/>
            <a:ext cx="3643338" cy="514353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Мы лишь в слове живём.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Нас объемлет великое слово: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В нём бесследно сгореть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Наше сердце всечасно готово…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«Сокровищница тайн»</a:t>
            </a:r>
          </a:p>
          <a:p>
            <a:endParaRPr lang="ru-RU" sz="2400" dirty="0"/>
          </a:p>
        </p:txBody>
      </p:sp>
      <p:pic>
        <p:nvPicPr>
          <p:cNvPr id="2050" name="Picture 2" descr="C:\Users\user\Desktop\Все с рабочего стола\Техникум, материалы для работы\Низами\Низами все фоты\foto.cheb.ru-22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141817" cy="542928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5786454"/>
            <a:ext cx="5715008" cy="107154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ПАМЯТНИК НИЗАМИ В ИТАЛИИ, В РИМЕ    </a:t>
            </a:r>
            <a:r>
              <a:rPr lang="ru-RU" b="0" i="1" dirty="0" smtClean="0"/>
              <a:t>авторы: С. МАМЕДОВ и А. АБДУЛЛАЕВ.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3643338" cy="5500726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Боже, дай всегда идти мне правильным путём,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Чтобы мне раскаиваться не пришлось потом!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Двери милости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отверзни</a:t>
            </a:r>
            <a:r>
              <a:rPr lang="ru-RU" sz="2400" b="1" i="1" dirty="0" smtClean="0">
                <a:solidFill>
                  <a:schemeClr val="tx1"/>
                </a:solidFill>
              </a:rPr>
              <a:t> перед Низами!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Дом его крылом, хранящим в бурю, обними!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«Семь красавиц»</a:t>
            </a:r>
            <a:endParaRPr lang="ru-RU" sz="2400" dirty="0" smtClean="0"/>
          </a:p>
          <a:p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80px-Памятник_Низами_Гянджеви_в_Рим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1" y="357166"/>
            <a:ext cx="4500595" cy="535785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892"/>
            <a:ext cx="4286248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42984"/>
            <a:ext cx="4429124" cy="571501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Мне Низами прозвание дано,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Имён в нём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тыща</a:t>
            </a:r>
            <a:r>
              <a:rPr lang="ru-RU" sz="2400" b="1" i="1" dirty="0" smtClean="0">
                <a:solidFill>
                  <a:schemeClr val="tx1"/>
                </a:solidFill>
              </a:rPr>
              <a:t> и ещё одно.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Обозначенье этих букв благих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Надёжней стен гранитных крепостных.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           «</a:t>
            </a:r>
            <a:r>
              <a:rPr lang="ru-RU" sz="2000" b="1" i="1" dirty="0" err="1" smtClean="0">
                <a:solidFill>
                  <a:schemeClr val="tx1"/>
                </a:solidFill>
              </a:rPr>
              <a:t>Лейли</a:t>
            </a:r>
            <a:r>
              <a:rPr lang="ru-RU" sz="2000" b="1" i="1" dirty="0" smtClean="0">
                <a:solidFill>
                  <a:schemeClr val="tx1"/>
                </a:solidFill>
              </a:rPr>
              <a:t> и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Меджнун</a:t>
            </a:r>
            <a:r>
              <a:rPr lang="ru-RU" sz="2000" b="1" i="1" dirty="0" smtClean="0">
                <a:solidFill>
                  <a:schemeClr val="tx1"/>
                </a:solidFill>
              </a:rPr>
              <a:t>»                        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 descr="C:\Users\user\Desktop\Все с рабочего стола\Техникум, материалы для работы\Низами\Низами все фоты\Портрет_Низ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357166"/>
            <a:ext cx="4572031" cy="621510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000768"/>
            <a:ext cx="6357982" cy="857232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БЮСТ НИЗАМИ В КИШИНЁВЕ, В Молдавии </a:t>
            </a:r>
            <a:r>
              <a:rPr lang="ru-RU" sz="2000" i="1" dirty="0" smtClean="0"/>
              <a:t> скульптор </a:t>
            </a:r>
            <a:r>
              <a:rPr lang="ru-RU" sz="2000" i="1" dirty="0" err="1" smtClean="0"/>
              <a:t>Акиф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Аскоров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esktop\Памятник_Низами_Гянджеви_в_Кишинёв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143403" cy="564360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3074" name="Picture 2" descr="C:\Users\user\Desktop\Все с рабочего стола\Техникум, материалы для работы\Низами\Низами все фоты\monument_moldova_131112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857652" cy="400052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7901014" cy="48006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ИСТОЧНИКИ:</a:t>
            </a:r>
          </a:p>
          <a:p>
            <a:pPr algn="ctr"/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AutoNum type="arabicPeriod"/>
            </a:pPr>
            <a:r>
              <a:rPr lang="en-US" sz="2400" b="1" i="1" dirty="0" smtClean="0">
                <a:solidFill>
                  <a:srgbClr val="000000"/>
                </a:solidFill>
              </a:rPr>
              <a:t>http:</a:t>
            </a:r>
            <a:r>
              <a:rPr lang="ru-RU" sz="2400" b="1" i="1" dirty="0" smtClean="0">
                <a:solidFill>
                  <a:srgbClr val="000000"/>
                </a:solidFill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</a:rPr>
              <a:t>//upload.wikimedia.org/</a:t>
            </a:r>
            <a:r>
              <a:rPr lang="en-US" sz="2400" b="1" i="1" dirty="0" err="1" smtClean="0">
                <a:solidFill>
                  <a:srgbClr val="000000"/>
                </a:solidFill>
              </a:rPr>
              <a:t>wikipedia</a:t>
            </a:r>
            <a:endParaRPr lang="ru-RU" sz="2400" b="1" i="1" dirty="0" smtClean="0">
              <a:solidFill>
                <a:srgbClr val="000000"/>
              </a:solidFill>
            </a:endParaRPr>
          </a:p>
          <a:p>
            <a:pPr marL="342900" indent="-342900">
              <a:buClrTx/>
              <a:buAutoNum type="arabicPeriod"/>
            </a:pPr>
            <a:r>
              <a:rPr lang="en-US" sz="2400" b="1" i="1" dirty="0" smtClean="0">
                <a:solidFill>
                  <a:schemeClr val="tx1"/>
                </a:solidFill>
              </a:rPr>
              <a:t>http://wmonument.ru/pamyatniki-azerbajdzhana/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AutoNum type="arabicPeriod"/>
            </a:pPr>
            <a:r>
              <a:rPr lang="en-US" sz="2400" b="1" i="1" dirty="0" smtClean="0">
                <a:solidFill>
                  <a:schemeClr val="tx1"/>
                </a:solidFill>
              </a:rPr>
              <a:t>http://all-pages.com/city_photo/3/12/42/485/4.html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AutoNum type="arabicPeriod"/>
            </a:pPr>
            <a:r>
              <a:rPr lang="en-US" sz="2400" b="1" i="1" dirty="0" smtClean="0">
                <a:solidFill>
                  <a:schemeClr val="tx1"/>
                </a:solidFill>
              </a:rPr>
              <a:t>http://foretime.ru/pamyatnik-nizami-gyandzhevi/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AutoNum type="arabicPeriod"/>
            </a:pPr>
            <a:r>
              <a:rPr lang="en-US" sz="2400" b="1" i="1" dirty="0" smtClean="0">
                <a:solidFill>
                  <a:schemeClr val="tx1"/>
                </a:solidFill>
              </a:rPr>
              <a:t>wikipedia.org/wiki/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Низами_Гянджеви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AutoNum type="arabicPeriod"/>
            </a:pPr>
            <a:r>
              <a:rPr lang="en-US" sz="2400" b="1" i="1" dirty="0" smtClean="0">
                <a:solidFill>
                  <a:schemeClr val="tx1"/>
                </a:solidFill>
              </a:rPr>
              <a:t>http://www.rusantiq.ru/news/2958.html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AutoNum type="arabicPeriod"/>
            </a:pPr>
            <a:r>
              <a:rPr lang="en-US" sz="2400" b="1" i="1" dirty="0" smtClean="0">
                <a:solidFill>
                  <a:schemeClr val="tx1"/>
                </a:solidFill>
              </a:rPr>
              <a:t>http://az-love.com/viewtopic.php?id=847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3643338" cy="71438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Древняя  </a:t>
            </a:r>
            <a:r>
              <a:rPr lang="ru-RU" sz="2400" b="1" i="1" dirty="0" err="1" smtClean="0"/>
              <a:t>Гянджа</a:t>
            </a:r>
            <a:endParaRPr lang="ru-RU" sz="2400" b="1" i="1" dirty="0"/>
          </a:p>
        </p:txBody>
      </p:sp>
      <p:pic>
        <p:nvPicPr>
          <p:cNvPr id="3" name="Picture 4" descr="C:\Users\user\Desktop\Гянджа.Дом съемок фильма Низ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692" y="357167"/>
            <a:ext cx="3483125" cy="27146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6" name="Picture 2" descr="C:\Users\user\Desktop\Гянджа .Здесь снимался фильм Низ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978" y="3500438"/>
            <a:ext cx="3408277" cy="292895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4" name="Picture 3" descr="C:\Users\user\Desktop\Гянджа .Здесь снимали фильм Низ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32" y="1500174"/>
            <a:ext cx="4322381" cy="50006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786454"/>
            <a:ext cx="3786214" cy="785818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МЕЧЕТЬ В ГЯНДЖЕ</a:t>
            </a:r>
            <a:endParaRPr lang="ru-RU" sz="2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714356"/>
            <a:ext cx="3571868" cy="614364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i="1" dirty="0" smtClean="0">
                <a:solidFill>
                  <a:schemeClr val="tx1"/>
                </a:solidFill>
              </a:rPr>
              <a:t>Тот гордо дышит воздухом родным,</a:t>
            </a: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Кто, словно воздух, всем необходим.</a:t>
            </a: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Подобием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зерцaлa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нaдо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стaть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Чтоб сущий мир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прaвдиво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отрaжaть</a:t>
            </a:r>
            <a:r>
              <a:rPr lang="ru-RU" sz="2400" b="1" i="1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2400" b="1" i="1" dirty="0" smtClean="0">
              <a:solidFill>
                <a:schemeClr val="tx1"/>
              </a:solidFill>
            </a:endParaRPr>
          </a:p>
          <a:p>
            <a:pPr lvl="0"/>
            <a:endParaRPr lang="ru-RU" sz="2400" b="1" i="1" dirty="0" smtClean="0">
              <a:solidFill>
                <a:schemeClr val="tx1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          «</a:t>
            </a:r>
            <a:r>
              <a:rPr lang="ru-RU" sz="2000" b="1" i="1" dirty="0" err="1" smtClean="0">
                <a:solidFill>
                  <a:schemeClr val="tx1"/>
                </a:solidFill>
              </a:rPr>
              <a:t>Лейли</a:t>
            </a:r>
            <a:r>
              <a:rPr lang="ru-RU" sz="2000" b="1" i="1" dirty="0" smtClean="0">
                <a:solidFill>
                  <a:schemeClr val="tx1"/>
                </a:solidFill>
              </a:rPr>
              <a:t> и </a:t>
            </a:r>
            <a:r>
              <a:rPr lang="ru-RU" sz="2000" b="1" i="1" dirty="0" err="1" smtClean="0">
                <a:solidFill>
                  <a:schemeClr val="tx1"/>
                </a:solidFill>
              </a:rPr>
              <a:t>Меджнун</a:t>
            </a:r>
            <a:r>
              <a:rPr lang="ru-RU" sz="2000" b="1" i="1" dirty="0" smtClean="0">
                <a:solidFill>
                  <a:schemeClr val="tx1"/>
                </a:solidFill>
              </a:rPr>
              <a:t>». </a:t>
            </a:r>
          </a:p>
          <a:p>
            <a:pPr lvl="0"/>
            <a:r>
              <a:rPr lang="ru-RU" sz="2000" b="1" i="1" dirty="0" smtClean="0">
                <a:solidFill>
                  <a:schemeClr val="tx1"/>
                </a:solidFill>
              </a:rPr>
              <a:t>                        Вступление</a:t>
            </a:r>
          </a:p>
          <a:p>
            <a:endParaRPr lang="ru-RU" dirty="0"/>
          </a:p>
        </p:txBody>
      </p:sp>
      <p:pic>
        <p:nvPicPr>
          <p:cNvPr id="5" name="Picture 3" descr="C:\Users\user\Desktop\Гянджа Мечеть Шах Аббас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357166"/>
            <a:ext cx="5340350" cy="535785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929330"/>
            <a:ext cx="4000496" cy="92867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Памятник Низами в </a:t>
            </a:r>
            <a:r>
              <a:rPr lang="ru-RU" sz="2400" i="1" dirty="0" err="1" smtClean="0"/>
              <a:t>гяндже</a:t>
            </a:r>
            <a:r>
              <a:rPr lang="ru-RU" sz="2400" i="1" dirty="0" smtClean="0"/>
              <a:t>   </a:t>
            </a:r>
            <a:r>
              <a:rPr lang="ru-RU" b="0" i="1" dirty="0" smtClean="0"/>
              <a:t>Ф. Абдурахманов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642918"/>
            <a:ext cx="4500594" cy="621508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Писать не надо слов, идущих не от мысли,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Их говорить нельзя, своими их не числи.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Несложно нанизать слова свои на стих,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Но крепость дай стихам, чтоб устоять на них.</a:t>
            </a: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endParaRPr lang="ru-RU" sz="24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            «</a:t>
            </a:r>
            <a:r>
              <a:rPr lang="ru-RU" sz="2000" b="1" i="1" dirty="0" err="1" smtClean="0">
                <a:solidFill>
                  <a:schemeClr val="tx1"/>
                </a:solidFill>
              </a:rPr>
              <a:t>Хосров</a:t>
            </a:r>
            <a:r>
              <a:rPr lang="ru-RU" sz="2000" b="1" i="1" dirty="0" smtClean="0">
                <a:solidFill>
                  <a:schemeClr val="tx1"/>
                </a:solidFill>
              </a:rPr>
              <a:t> и Ширин»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Памятник_Низами_Гянджев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3714776" cy="542928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6000768"/>
            <a:ext cx="5143504" cy="85723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Мавзолей НИЗАМИ в </a:t>
            </a:r>
            <a:r>
              <a:rPr lang="ru-RU" sz="2400" b="1" i="1" dirty="0" err="1" smtClean="0"/>
              <a:t>Гяндже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user\Desktop\1296650602_movzoley-nizami-great.az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500462" cy="614366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10" name="Picture 2" descr="C:\Users\user\Desktop\1296650517_movzoley-nizami-great.az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4572032" cy="392909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857892"/>
            <a:ext cx="6429420" cy="1000108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Памятник Низами в  мавзолее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i="1" dirty="0" smtClean="0"/>
              <a:t>      скульптор </a:t>
            </a:r>
            <a:r>
              <a:rPr lang="ru-RU" sz="2000" i="1" dirty="0" err="1" smtClean="0"/>
              <a:t>Горхмаз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Суджаддинов</a:t>
            </a:r>
            <a:endParaRPr lang="ru-RU" sz="2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7"/>
            <a:ext cx="4572032" cy="53578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8" name="Picture 2" descr="C:\Users\user\Desktop\1296650617_movzoley-nizami-great.az-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275" y="785794"/>
            <a:ext cx="3306567" cy="44720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4124324" cy="882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user\Desktop\1296651664_428775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85729"/>
            <a:ext cx="5362582" cy="4431528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pic>
        <p:nvPicPr>
          <p:cNvPr id="8" name="Picture 2" descr="C:\Users\user\Desktop\1296650586_movzoley-nizami-great.az-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71744"/>
            <a:ext cx="4289425" cy="385765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Все с рабочего стола\Техникум, материалы для работы\Низами\парк Н. в Баку.jpg"/>
          <p:cNvPicPr>
            <a:picLocks noChangeAspect="1" noChangeArrowheads="1"/>
          </p:cNvPicPr>
          <p:nvPr/>
        </p:nvPicPr>
        <p:blipFill>
          <a:blip r:embed="rId2" cstate="print"/>
          <a:srcRect l="4731" r="4731"/>
          <a:stretch>
            <a:fillRect/>
          </a:stretch>
        </p:blipFill>
        <p:spPr bwMode="auto">
          <a:xfrm>
            <a:off x="285720" y="428604"/>
            <a:ext cx="8534432" cy="60722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929</TotalTime>
  <Words>488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ОБРАЗ НИЗАМИ ГЯНДЖЕВИ В     СКУЛЬПТУРНЫХ РАБОТАХ          АЗЕРБАЙДЖАНСКИХ                 ХУДОЖНИКОВ</vt:lpstr>
      <vt:lpstr> </vt:lpstr>
      <vt:lpstr>Древняя  Гянджа</vt:lpstr>
      <vt:lpstr>МЕЧЕТЬ В ГЯНДЖЕ</vt:lpstr>
      <vt:lpstr>Памятник Низами в гяндже   Ф. Абдурахманов</vt:lpstr>
      <vt:lpstr>Мавзолей НИЗАМИ в Гяндже</vt:lpstr>
      <vt:lpstr>Памятник Низами в  мавзолее       скульптор Горхмаз Суджаддинов</vt:lpstr>
      <vt:lpstr>Слайд 8</vt:lpstr>
      <vt:lpstr>Слайд 9</vt:lpstr>
      <vt:lpstr>  Памятник Низами в  БАКУ     скульптор  Ф.Г. Абдурахманов</vt:lpstr>
      <vt:lpstr>НУШЕРИВАН И БЕСЕДЫ СОВ из поэмы «СОКРОВИЩНИЦА ТАЙН»</vt:lpstr>
      <vt:lpstr>ФАРХАД НА ГОРЕ БИСИТУН  В ПОЭМЕ «ХОСРОВ И ШИРИН»</vt:lpstr>
      <vt:lpstr>ЛЕЙЛИ И МЕДЖНУН</vt:lpstr>
      <vt:lpstr>БАХРАМ ГУР УБИВАЕТ ДРАКОНА. ПОЭМА «СЕМЬ КРАСАВИЦ»</vt:lpstr>
      <vt:lpstr>ИСКАНДЕР И НУШАБЕ . ПОЭМА «ИСКАНДЕР - НАМЕ»</vt:lpstr>
      <vt:lpstr>ПАМЯТНИК НИЗАМИ в Леонтьевском переулке..МосквА   СКУЛЬПТОРЫ Т. ЗЕЙНАЛОВ и Э. ЗЕЙНАЛОВ.</vt:lpstr>
      <vt:lpstr>ПАМЯТНИК НИЗАМИ В САНКТ – ПЕТЕРБУРГЕ. СКУЛЬПТОР  ГЕРУШ БАБАЕВ.</vt:lpstr>
      <vt:lpstr>ПАМЯТНИК  В  ЧЕБОКСАРАХ  автор -  Омар Эльдаров</vt:lpstr>
      <vt:lpstr>ПАМЯТНИК НИЗАМИ В ИТАЛИИ, В РИМЕ    авторы: С. МАМЕДОВ и А. АБДУЛЛАЕВ.</vt:lpstr>
      <vt:lpstr>БЮСТ НИЗАМИ В КИШИНЁВЕ, В Молдавии  скульптор Акиф Аскоров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НИЗАМИ ГЯНДЖЕВИ В СКУЛЬПТУРНЫХ РАБОТАХ АЗЕРБАЙДЖАНСКИХ ХУДОЖНИКОВ</dc:title>
  <dc:creator>user</dc:creator>
  <cp:lastModifiedBy>1</cp:lastModifiedBy>
  <cp:revision>88</cp:revision>
  <dcterms:created xsi:type="dcterms:W3CDTF">2014-03-03T02:31:19Z</dcterms:created>
  <dcterms:modified xsi:type="dcterms:W3CDTF">2014-03-11T06:40:31Z</dcterms:modified>
</cp:coreProperties>
</file>